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5"/>
  </p:handout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D21C4AD-DDB5-4AC2-98D8-57E31E9A4956}" type="datetimeFigureOut">
              <a:rPr lang="en-NZ"/>
              <a:pPr>
                <a:defRPr/>
              </a:pPr>
              <a:t>26/02/2014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462DA0F-3343-4B54-A122-FEB894D3205E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796651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8E218ED1-F2F0-41DC-8966-8B674ED7D16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302524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72D08F4-491F-44C4-8297-9C5DAE1C4F6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32825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72F9229-360D-4D9D-B546-39996D1B57F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64297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3741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F9BFBF7-9FA0-4A8E-86AC-8759E562C8B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446770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CAD90D4-93F9-4E16-990E-560698B663C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51530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B90FFF8-25F9-4DEA-8474-B0853D4335B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45288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10551EE-A3C6-4D72-BF84-435C6438EE5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23036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9C89409-58B1-4D7C-9C9D-B4F11CC7A65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70784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33D7E05-12BA-448F-8D4F-235493702FB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9279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3A5AE51-0400-45A4-A552-A05315ADDDA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60231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Praise God in his holy temple;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praise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in heavens high.</a:t>
            </a:r>
            <a:endParaRPr lang="en-NZ" dirty="0"/>
          </a:p>
          <a:p>
            <a:r>
              <a:rPr lang="en-GB" dirty="0"/>
              <a:t>	Praise him for his acts of power;</a:t>
            </a:r>
            <a:endParaRPr lang="en-NZ" dirty="0"/>
          </a:p>
          <a:p>
            <a:r>
              <a:rPr lang="en-GB" dirty="0"/>
              <a:t>		praise him for his majesty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150]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Praise him with the sounding trumpet;</a:t>
            </a:r>
            <a:endParaRPr lang="en-NZ" dirty="0"/>
          </a:p>
          <a:p>
            <a:r>
              <a:rPr lang="en-GB" dirty="0"/>
              <a:t>		praise him with the harp and lute.</a:t>
            </a:r>
            <a:endParaRPr lang="en-NZ" dirty="0"/>
          </a:p>
          <a:p>
            <a:r>
              <a:rPr lang="en-GB" dirty="0"/>
              <a:t>	Praise with tambourine and dancing;</a:t>
            </a:r>
            <a:endParaRPr lang="en-NZ" dirty="0"/>
          </a:p>
          <a:p>
            <a:r>
              <a:rPr lang="en-GB" dirty="0"/>
              <a:t>		praise him with the strings and flute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3.</a:t>
            </a:r>
            <a:r>
              <a:rPr lang="en-NZ" altLang="en-US" dirty="0" smtClean="0"/>
              <a:t>	</a:t>
            </a:r>
            <a:r>
              <a:rPr lang="en-GB" dirty="0"/>
              <a:t>Praise him with the clash of cymbals;</a:t>
            </a:r>
            <a:endParaRPr lang="en-NZ" dirty="0"/>
          </a:p>
          <a:p>
            <a:r>
              <a:rPr lang="en-GB" dirty="0"/>
              <a:t>		with loud cymbals praise accord.</a:t>
            </a:r>
            <a:endParaRPr lang="en-NZ" dirty="0"/>
          </a:p>
          <a:p>
            <a:r>
              <a:rPr lang="en-GB" dirty="0"/>
              <a:t>	Praise him, </a:t>
            </a:r>
            <a:r>
              <a:rPr lang="en-GB" dirty="0" err="1"/>
              <a:t>ev’rything</a:t>
            </a:r>
            <a:r>
              <a:rPr lang="en-GB" dirty="0"/>
              <a:t> that’s breathing!</a:t>
            </a:r>
            <a:endParaRPr lang="en-NZ" dirty="0"/>
          </a:p>
          <a:p>
            <a:r>
              <a:rPr lang="en-GB" dirty="0"/>
              <a:t>		Hallelujah!  Praise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 smtClean="0"/>
              <a:t>!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150</a:t>
            </a:r>
            <a:endParaRPr lang="en-NZ" altLang="en-US" sz="1000" dirty="0"/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i="1" dirty="0"/>
              <a:t>Used with permission</a:t>
            </a:r>
          </a:p>
          <a:p>
            <a:pPr algn="r"/>
            <a:r>
              <a:rPr lang="en-GB" sz="1000" dirty="0"/>
              <a:t>Text: </a:t>
            </a:r>
            <a:r>
              <a:rPr lang="en-GB" sz="1000" i="1" dirty="0"/>
              <a:t>Sing Psalms</a:t>
            </a:r>
            <a:r>
              <a:rPr lang="en-GB" sz="1000" dirty="0"/>
              <a:t>, © Psalmody Committee, Free Church of Scotland, 2003</a:t>
            </a:r>
            <a:endParaRPr lang="en-NZ" sz="1000" dirty="0"/>
          </a:p>
          <a:p>
            <a:pPr algn="r"/>
            <a:r>
              <a:rPr lang="en-GB" sz="1000" dirty="0"/>
              <a:t>Tune: Martin Shaw, </a:t>
            </a:r>
            <a:r>
              <a:rPr lang="en-GB" sz="1000" dirty="0" smtClean="0"/>
              <a:t>1875–1958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40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2014-02-26T09:09:33Z</dcterms:created>
  <dcterms:modified xsi:type="dcterms:W3CDTF">2014-02-26T09:10:54Z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